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5400675" cy="5400675"/>
  <p:notesSz cx="6858000" cy="9144000"/>
  <p:defaultTextStyle>
    <a:defPPr>
      <a:defRPr lang="fr-FR"/>
    </a:defPPr>
    <a:lvl1pPr marL="0" algn="l" defTabSz="518465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1pPr>
    <a:lvl2pPr marL="259233" algn="l" defTabSz="518465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2pPr>
    <a:lvl3pPr marL="518465" algn="l" defTabSz="518465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3pPr>
    <a:lvl4pPr marL="777698" algn="l" defTabSz="518465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4pPr>
    <a:lvl5pPr marL="1036929" algn="l" defTabSz="518465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5pPr>
    <a:lvl6pPr marL="1296162" algn="l" defTabSz="518465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6pPr>
    <a:lvl7pPr marL="1555395" algn="l" defTabSz="518465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7pPr>
    <a:lvl8pPr marL="1814627" algn="l" defTabSz="518465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8pPr>
    <a:lvl9pPr marL="2073860" algn="l" defTabSz="518465" rtl="0" eaLnBrk="1" latinLnBrk="0" hangingPunct="1">
      <a:defRPr sz="102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5"/>
    <p:restoredTop sz="94633"/>
  </p:normalViewPr>
  <p:slideViewPr>
    <p:cSldViewPr snapToGrid="0" snapToObjects="1">
      <p:cViewPr varScale="1">
        <p:scale>
          <a:sx n="149" d="100"/>
          <a:sy n="149" d="100"/>
        </p:scale>
        <p:origin x="65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05051" y="883861"/>
            <a:ext cx="4590574" cy="1880235"/>
          </a:xfrm>
        </p:spPr>
        <p:txBody>
          <a:bodyPr anchor="b"/>
          <a:lstStyle>
            <a:lvl1pPr algn="ctr">
              <a:defRPr sz="354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75085" y="2836605"/>
            <a:ext cx="4050506" cy="1303913"/>
          </a:xfrm>
        </p:spPr>
        <p:txBody>
          <a:bodyPr/>
          <a:lstStyle>
            <a:lvl1pPr marL="0" indent="0" algn="ctr">
              <a:buNone/>
              <a:defRPr sz="1417"/>
            </a:lvl1pPr>
            <a:lvl2pPr marL="270022" indent="0" algn="ctr">
              <a:buNone/>
              <a:defRPr sz="1181"/>
            </a:lvl2pPr>
            <a:lvl3pPr marL="540045" indent="0" algn="ctr">
              <a:buNone/>
              <a:defRPr sz="1063"/>
            </a:lvl3pPr>
            <a:lvl4pPr marL="810067" indent="0" algn="ctr">
              <a:buNone/>
              <a:defRPr sz="945"/>
            </a:lvl4pPr>
            <a:lvl5pPr marL="1080089" indent="0" algn="ctr">
              <a:buNone/>
              <a:defRPr sz="945"/>
            </a:lvl5pPr>
            <a:lvl6pPr marL="1350112" indent="0" algn="ctr">
              <a:buNone/>
              <a:defRPr sz="945"/>
            </a:lvl6pPr>
            <a:lvl7pPr marL="1620134" indent="0" algn="ctr">
              <a:buNone/>
              <a:defRPr sz="945"/>
            </a:lvl7pPr>
            <a:lvl8pPr marL="1890156" indent="0" algn="ctr">
              <a:buNone/>
              <a:defRPr sz="945"/>
            </a:lvl8pPr>
            <a:lvl9pPr marL="2160179" indent="0" algn="ctr">
              <a:buNone/>
              <a:defRPr sz="945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2716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771390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64858" y="287536"/>
            <a:ext cx="1164521" cy="4576822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71297" y="287536"/>
            <a:ext cx="3426053" cy="4576822"/>
          </a:xfrm>
        </p:spPr>
        <p:txBody>
          <a:bodyPr vert="eaVert"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032466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79284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8484" y="1346420"/>
            <a:ext cx="4658082" cy="2246530"/>
          </a:xfrm>
        </p:spPr>
        <p:txBody>
          <a:bodyPr anchor="b"/>
          <a:lstStyle>
            <a:lvl1pPr>
              <a:defRPr sz="354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8484" y="3614203"/>
            <a:ext cx="4658082" cy="1181397"/>
          </a:xfrm>
        </p:spPr>
        <p:txBody>
          <a:bodyPr/>
          <a:lstStyle>
            <a:lvl1pPr marL="0" indent="0">
              <a:buNone/>
              <a:defRPr sz="1417">
                <a:solidFill>
                  <a:schemeClr val="tx1"/>
                </a:solidFill>
              </a:defRPr>
            </a:lvl1pPr>
            <a:lvl2pPr marL="270022" indent="0">
              <a:buNone/>
              <a:defRPr sz="1181">
                <a:solidFill>
                  <a:schemeClr val="tx1">
                    <a:tint val="75000"/>
                  </a:schemeClr>
                </a:solidFill>
              </a:defRPr>
            </a:lvl2pPr>
            <a:lvl3pPr marL="540045" indent="0">
              <a:buNone/>
              <a:defRPr sz="1063">
                <a:solidFill>
                  <a:schemeClr val="tx1">
                    <a:tint val="75000"/>
                  </a:schemeClr>
                </a:solidFill>
              </a:defRPr>
            </a:lvl3pPr>
            <a:lvl4pPr marL="810067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4pPr>
            <a:lvl5pPr marL="1080089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5pPr>
            <a:lvl6pPr marL="1350112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6pPr>
            <a:lvl7pPr marL="1620134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7pPr>
            <a:lvl8pPr marL="1890156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8pPr>
            <a:lvl9pPr marL="2160179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04126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296" y="1437680"/>
            <a:ext cx="2295287" cy="3426679"/>
          </a:xfrm>
        </p:spPr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34092" y="1437680"/>
            <a:ext cx="2295287" cy="3426679"/>
          </a:xfrm>
        </p:spPr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165750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00" y="287537"/>
            <a:ext cx="4658082" cy="1043881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2001" y="1323916"/>
            <a:ext cx="2284738" cy="648831"/>
          </a:xfrm>
        </p:spPr>
        <p:txBody>
          <a:bodyPr anchor="b"/>
          <a:lstStyle>
            <a:lvl1pPr marL="0" indent="0">
              <a:buNone/>
              <a:defRPr sz="1417" b="1"/>
            </a:lvl1pPr>
            <a:lvl2pPr marL="270022" indent="0">
              <a:buNone/>
              <a:defRPr sz="1181" b="1"/>
            </a:lvl2pPr>
            <a:lvl3pPr marL="540045" indent="0">
              <a:buNone/>
              <a:defRPr sz="1063" b="1"/>
            </a:lvl3pPr>
            <a:lvl4pPr marL="810067" indent="0">
              <a:buNone/>
              <a:defRPr sz="945" b="1"/>
            </a:lvl4pPr>
            <a:lvl5pPr marL="1080089" indent="0">
              <a:buNone/>
              <a:defRPr sz="945" b="1"/>
            </a:lvl5pPr>
            <a:lvl6pPr marL="1350112" indent="0">
              <a:buNone/>
              <a:defRPr sz="945" b="1"/>
            </a:lvl6pPr>
            <a:lvl7pPr marL="1620134" indent="0">
              <a:buNone/>
              <a:defRPr sz="945" b="1"/>
            </a:lvl7pPr>
            <a:lvl8pPr marL="1890156" indent="0">
              <a:buNone/>
              <a:defRPr sz="945" b="1"/>
            </a:lvl8pPr>
            <a:lvl9pPr marL="2160179" indent="0">
              <a:buNone/>
              <a:defRPr sz="945" b="1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2001" y="1972747"/>
            <a:ext cx="2284738" cy="2901613"/>
          </a:xfrm>
        </p:spPr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734092" y="1323916"/>
            <a:ext cx="2295990" cy="648831"/>
          </a:xfrm>
        </p:spPr>
        <p:txBody>
          <a:bodyPr anchor="b"/>
          <a:lstStyle>
            <a:lvl1pPr marL="0" indent="0">
              <a:buNone/>
              <a:defRPr sz="1417" b="1"/>
            </a:lvl1pPr>
            <a:lvl2pPr marL="270022" indent="0">
              <a:buNone/>
              <a:defRPr sz="1181" b="1"/>
            </a:lvl2pPr>
            <a:lvl3pPr marL="540045" indent="0">
              <a:buNone/>
              <a:defRPr sz="1063" b="1"/>
            </a:lvl3pPr>
            <a:lvl4pPr marL="810067" indent="0">
              <a:buNone/>
              <a:defRPr sz="945" b="1"/>
            </a:lvl4pPr>
            <a:lvl5pPr marL="1080089" indent="0">
              <a:buNone/>
              <a:defRPr sz="945" b="1"/>
            </a:lvl5pPr>
            <a:lvl6pPr marL="1350112" indent="0">
              <a:buNone/>
              <a:defRPr sz="945" b="1"/>
            </a:lvl6pPr>
            <a:lvl7pPr marL="1620134" indent="0">
              <a:buNone/>
              <a:defRPr sz="945" b="1"/>
            </a:lvl7pPr>
            <a:lvl8pPr marL="1890156" indent="0">
              <a:buNone/>
              <a:defRPr sz="945" b="1"/>
            </a:lvl8pPr>
            <a:lvl9pPr marL="2160179" indent="0">
              <a:buNone/>
              <a:defRPr sz="945" b="1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734092" y="1972747"/>
            <a:ext cx="2295990" cy="2901613"/>
          </a:xfrm>
        </p:spPr>
        <p:txBody>
          <a:bodyPr/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79340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39778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55238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00" y="360045"/>
            <a:ext cx="1741858" cy="1260158"/>
          </a:xfrm>
        </p:spPr>
        <p:txBody>
          <a:bodyPr anchor="b"/>
          <a:lstStyle>
            <a:lvl1pPr>
              <a:defRPr sz="189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95990" y="777598"/>
            <a:ext cx="2734092" cy="3837980"/>
          </a:xfrm>
        </p:spPr>
        <p:txBody>
          <a:bodyPr/>
          <a:lstStyle>
            <a:lvl1pPr>
              <a:defRPr sz="1890"/>
            </a:lvl1pPr>
            <a:lvl2pPr>
              <a:defRPr sz="1654"/>
            </a:lvl2pPr>
            <a:lvl3pPr>
              <a:defRPr sz="1417"/>
            </a:lvl3pPr>
            <a:lvl4pPr>
              <a:defRPr sz="1181"/>
            </a:lvl4pPr>
            <a:lvl5pPr>
              <a:defRPr sz="1181"/>
            </a:lvl5pPr>
            <a:lvl6pPr>
              <a:defRPr sz="1181"/>
            </a:lvl6pPr>
            <a:lvl7pPr>
              <a:defRPr sz="1181"/>
            </a:lvl7pPr>
            <a:lvl8pPr>
              <a:defRPr sz="1181"/>
            </a:lvl8pPr>
            <a:lvl9pPr>
              <a:defRPr sz="1181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2000" y="1620202"/>
            <a:ext cx="1741858" cy="3001626"/>
          </a:xfrm>
        </p:spPr>
        <p:txBody>
          <a:bodyPr/>
          <a:lstStyle>
            <a:lvl1pPr marL="0" indent="0">
              <a:buNone/>
              <a:defRPr sz="945"/>
            </a:lvl1pPr>
            <a:lvl2pPr marL="270022" indent="0">
              <a:buNone/>
              <a:defRPr sz="827"/>
            </a:lvl2pPr>
            <a:lvl3pPr marL="540045" indent="0">
              <a:buNone/>
              <a:defRPr sz="709"/>
            </a:lvl3pPr>
            <a:lvl4pPr marL="810067" indent="0">
              <a:buNone/>
              <a:defRPr sz="591"/>
            </a:lvl4pPr>
            <a:lvl5pPr marL="1080089" indent="0">
              <a:buNone/>
              <a:defRPr sz="591"/>
            </a:lvl5pPr>
            <a:lvl6pPr marL="1350112" indent="0">
              <a:buNone/>
              <a:defRPr sz="591"/>
            </a:lvl6pPr>
            <a:lvl7pPr marL="1620134" indent="0">
              <a:buNone/>
              <a:defRPr sz="591"/>
            </a:lvl7pPr>
            <a:lvl8pPr marL="1890156" indent="0">
              <a:buNone/>
              <a:defRPr sz="591"/>
            </a:lvl8pPr>
            <a:lvl9pPr marL="2160179" indent="0">
              <a:buNone/>
              <a:defRPr sz="591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47727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00" y="360045"/>
            <a:ext cx="1741858" cy="1260158"/>
          </a:xfrm>
        </p:spPr>
        <p:txBody>
          <a:bodyPr anchor="b"/>
          <a:lstStyle>
            <a:lvl1pPr>
              <a:defRPr sz="189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295990" y="777598"/>
            <a:ext cx="2734092" cy="3837980"/>
          </a:xfrm>
        </p:spPr>
        <p:txBody>
          <a:bodyPr anchor="t"/>
          <a:lstStyle>
            <a:lvl1pPr marL="0" indent="0">
              <a:buNone/>
              <a:defRPr sz="1890"/>
            </a:lvl1pPr>
            <a:lvl2pPr marL="270022" indent="0">
              <a:buNone/>
              <a:defRPr sz="1654"/>
            </a:lvl2pPr>
            <a:lvl3pPr marL="540045" indent="0">
              <a:buNone/>
              <a:defRPr sz="1417"/>
            </a:lvl3pPr>
            <a:lvl4pPr marL="810067" indent="0">
              <a:buNone/>
              <a:defRPr sz="1181"/>
            </a:lvl4pPr>
            <a:lvl5pPr marL="1080089" indent="0">
              <a:buNone/>
              <a:defRPr sz="1181"/>
            </a:lvl5pPr>
            <a:lvl6pPr marL="1350112" indent="0">
              <a:buNone/>
              <a:defRPr sz="1181"/>
            </a:lvl6pPr>
            <a:lvl7pPr marL="1620134" indent="0">
              <a:buNone/>
              <a:defRPr sz="1181"/>
            </a:lvl7pPr>
            <a:lvl8pPr marL="1890156" indent="0">
              <a:buNone/>
              <a:defRPr sz="1181"/>
            </a:lvl8pPr>
            <a:lvl9pPr marL="2160179" indent="0">
              <a:buNone/>
              <a:defRPr sz="1181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2000" y="1620202"/>
            <a:ext cx="1741858" cy="3001626"/>
          </a:xfrm>
        </p:spPr>
        <p:txBody>
          <a:bodyPr/>
          <a:lstStyle>
            <a:lvl1pPr marL="0" indent="0">
              <a:buNone/>
              <a:defRPr sz="945"/>
            </a:lvl1pPr>
            <a:lvl2pPr marL="270022" indent="0">
              <a:buNone/>
              <a:defRPr sz="827"/>
            </a:lvl2pPr>
            <a:lvl3pPr marL="540045" indent="0">
              <a:buNone/>
              <a:defRPr sz="709"/>
            </a:lvl3pPr>
            <a:lvl4pPr marL="810067" indent="0">
              <a:buNone/>
              <a:defRPr sz="591"/>
            </a:lvl4pPr>
            <a:lvl5pPr marL="1080089" indent="0">
              <a:buNone/>
              <a:defRPr sz="591"/>
            </a:lvl5pPr>
            <a:lvl6pPr marL="1350112" indent="0">
              <a:buNone/>
              <a:defRPr sz="591"/>
            </a:lvl6pPr>
            <a:lvl7pPr marL="1620134" indent="0">
              <a:buNone/>
              <a:defRPr sz="591"/>
            </a:lvl7pPr>
            <a:lvl8pPr marL="1890156" indent="0">
              <a:buNone/>
              <a:defRPr sz="591"/>
            </a:lvl8pPr>
            <a:lvl9pPr marL="2160179" indent="0">
              <a:buNone/>
              <a:defRPr sz="591"/>
            </a:lvl9pPr>
          </a:lstStyle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47766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71297" y="287537"/>
            <a:ext cx="4658082" cy="104388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1297" y="1437680"/>
            <a:ext cx="4658082" cy="342667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
Deuxième niveau
Troisième niveau
Quatrième niveau
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71296" y="5005627"/>
            <a:ext cx="1215152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9FC3F9-B353-7742-B686-4CFDE7CD2F6A}" type="datetimeFigureOut">
              <a:rPr lang="en-GB" smtClean="0"/>
              <a:t>24/07/2018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88974" y="5005627"/>
            <a:ext cx="1822728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4227" y="5005627"/>
            <a:ext cx="1215152" cy="2875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0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B0F3E5-D234-6A4F-BBCD-6A7B16D18451}" type="slidenum">
              <a:rPr lang="en-GB" smtClean="0"/>
              <a:t>‹N°›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519272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540045" rtl="0" eaLnBrk="1" latinLnBrk="0" hangingPunct="1">
        <a:lnSpc>
          <a:spcPct val="90000"/>
        </a:lnSpc>
        <a:spcBef>
          <a:spcPct val="0"/>
        </a:spcBef>
        <a:buNone/>
        <a:defRPr sz="25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35011" indent="-135011" algn="l" defTabSz="540045" rtl="0" eaLnBrk="1" latinLnBrk="0" hangingPunct="1">
        <a:lnSpc>
          <a:spcPct val="90000"/>
        </a:lnSpc>
        <a:spcBef>
          <a:spcPts val="591"/>
        </a:spcBef>
        <a:buFont typeface="Arial" panose="020B0604020202020204" pitchFamily="34" charset="0"/>
        <a:buChar char="•"/>
        <a:defRPr sz="1654" kern="1200">
          <a:solidFill>
            <a:schemeClr val="tx1"/>
          </a:solidFill>
          <a:latin typeface="+mn-lt"/>
          <a:ea typeface="+mn-ea"/>
          <a:cs typeface="+mn-cs"/>
        </a:defRPr>
      </a:lvl1pPr>
      <a:lvl2pPr marL="405033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417" kern="1200">
          <a:solidFill>
            <a:schemeClr val="tx1"/>
          </a:solidFill>
          <a:latin typeface="+mn-lt"/>
          <a:ea typeface="+mn-ea"/>
          <a:cs typeface="+mn-cs"/>
        </a:defRPr>
      </a:lvl2pPr>
      <a:lvl3pPr marL="675056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181" kern="1200">
          <a:solidFill>
            <a:schemeClr val="tx1"/>
          </a:solidFill>
          <a:latin typeface="+mn-lt"/>
          <a:ea typeface="+mn-ea"/>
          <a:cs typeface="+mn-cs"/>
        </a:defRPr>
      </a:lvl3pPr>
      <a:lvl4pPr marL="945078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4pPr>
      <a:lvl5pPr marL="1215100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5pPr>
      <a:lvl6pPr marL="1485123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6pPr>
      <a:lvl7pPr marL="1755145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7pPr>
      <a:lvl8pPr marL="2025167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8pPr>
      <a:lvl9pPr marL="2295190" indent="-135011" algn="l" defTabSz="540045" rtl="0" eaLnBrk="1" latinLnBrk="0" hangingPunct="1">
        <a:lnSpc>
          <a:spcPct val="90000"/>
        </a:lnSpc>
        <a:spcBef>
          <a:spcPts val="295"/>
        </a:spcBef>
        <a:buFont typeface="Arial" panose="020B0604020202020204" pitchFamily="34" charset="0"/>
        <a:buChar char="•"/>
        <a:defRPr sz="10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1pPr>
      <a:lvl2pPr marL="270022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2pPr>
      <a:lvl3pPr marL="540045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3pPr>
      <a:lvl4pPr marL="810067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4pPr>
      <a:lvl5pPr marL="1080089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5pPr>
      <a:lvl6pPr marL="1350112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6pPr>
      <a:lvl7pPr marL="1620134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7pPr>
      <a:lvl8pPr marL="1890156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8pPr>
      <a:lvl9pPr marL="2160179" algn="l" defTabSz="540045" rtl="0" eaLnBrk="1" latinLnBrk="0" hangingPunct="1">
        <a:defRPr sz="10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95A5E71C-DC2D-704C-B723-3140217C1CEA}"/>
              </a:ext>
            </a:extLst>
          </p:cNvPr>
          <p:cNvSpPr/>
          <p:nvPr/>
        </p:nvSpPr>
        <p:spPr>
          <a:xfrm>
            <a:off x="478568" y="1555335"/>
            <a:ext cx="4563450" cy="3845340"/>
          </a:xfrm>
          <a:prstGeom prst="rect">
            <a:avLst/>
          </a:prstGeom>
          <a:solidFill>
            <a:schemeClr val="accent1">
              <a:alpha val="6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Line 4">
            <a:extLst>
              <a:ext uri="{FF2B5EF4-FFF2-40B4-BE49-F238E27FC236}">
                <a16:creationId xmlns:a16="http://schemas.microsoft.com/office/drawing/2014/main" id="{48DAB8A1-14E0-7C45-8B82-5C96C0F820BF}"/>
              </a:ext>
            </a:extLst>
          </p:cNvPr>
          <p:cNvSpPr>
            <a:spLocks noChangeShapeType="1"/>
          </p:cNvSpPr>
          <p:nvPr/>
        </p:nvSpPr>
        <p:spPr bwMode="auto">
          <a:xfrm>
            <a:off x="-1" y="990762"/>
            <a:ext cx="5400675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GB" sz="1530">
              <a:latin typeface="Myriad Pro" panose="020B0503030403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2EA654F9-D01A-8F46-A43A-BCDA7DD3E4B3}"/>
              </a:ext>
            </a:extLst>
          </p:cNvPr>
          <p:cNvSpPr/>
          <p:nvPr/>
        </p:nvSpPr>
        <p:spPr>
          <a:xfrm>
            <a:off x="1555334" y="1555334"/>
            <a:ext cx="769121" cy="35484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5CB3A64C-2D6C-6B4B-9D71-65F5E11A93B3}"/>
              </a:ext>
            </a:extLst>
          </p:cNvPr>
          <p:cNvSpPr/>
          <p:nvPr/>
        </p:nvSpPr>
        <p:spPr>
          <a:xfrm>
            <a:off x="2324456" y="1555335"/>
            <a:ext cx="905854" cy="549166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C3FCB2F0-383B-7D45-84B6-C68C4DB313EB}"/>
              </a:ext>
            </a:extLst>
          </p:cNvPr>
          <p:cNvSpPr/>
          <p:nvPr/>
        </p:nvSpPr>
        <p:spPr>
          <a:xfrm>
            <a:off x="3230310" y="1555334"/>
            <a:ext cx="905854" cy="74348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766710F-E716-714A-A58B-4DA1CC9E557F}"/>
              </a:ext>
            </a:extLst>
          </p:cNvPr>
          <p:cNvSpPr/>
          <p:nvPr/>
        </p:nvSpPr>
        <p:spPr>
          <a:xfrm>
            <a:off x="4102783" y="1555334"/>
            <a:ext cx="654846" cy="1115228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c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031AC00-222D-7B49-A2D1-81DCB1E63CDF}"/>
              </a:ext>
            </a:extLst>
          </p:cNvPr>
          <p:cNvSpPr/>
          <p:nvPr/>
        </p:nvSpPr>
        <p:spPr>
          <a:xfrm>
            <a:off x="4757629" y="1555334"/>
            <a:ext cx="284389" cy="133067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c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794B6379-5B59-1B4E-B41C-FBFA11619762}"/>
              </a:ext>
            </a:extLst>
          </p:cNvPr>
          <p:cNvSpPr/>
          <p:nvPr/>
        </p:nvSpPr>
        <p:spPr>
          <a:xfrm>
            <a:off x="478568" y="0"/>
            <a:ext cx="4563450" cy="5400675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Line 4">
            <a:extLst>
              <a:ext uri="{FF2B5EF4-FFF2-40B4-BE49-F238E27FC236}">
                <a16:creationId xmlns:a16="http://schemas.microsoft.com/office/drawing/2014/main" id="{C67D9B19-E387-9645-ABF7-0786751B8B77}"/>
              </a:ext>
            </a:extLst>
          </p:cNvPr>
          <p:cNvSpPr>
            <a:spLocks noChangeShapeType="1"/>
          </p:cNvSpPr>
          <p:nvPr/>
        </p:nvSpPr>
        <p:spPr bwMode="auto">
          <a:xfrm>
            <a:off x="-78338" y="4621296"/>
            <a:ext cx="5400675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GB" sz="1530">
              <a:latin typeface="Myriad Pro" panose="020B0503030403020204" pitchFamily="34" charset="0"/>
            </a:endParaRPr>
          </a:p>
        </p:txBody>
      </p:sp>
      <p:sp>
        <p:nvSpPr>
          <p:cNvPr id="4" name="TextBox 54">
            <a:extLst>
              <a:ext uri="{FF2B5EF4-FFF2-40B4-BE49-F238E27FC236}">
                <a16:creationId xmlns:a16="http://schemas.microsoft.com/office/drawing/2014/main" id="{540E3A0C-1ADA-C84A-BF73-CA24672B063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8910" y="94397"/>
            <a:ext cx="4294765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r>
              <a:rPr lang="fr-FR" altLang="fr-FR" sz="1600" dirty="0" err="1">
                <a:latin typeface="Myriad Pro" panose="020B0503030403020204" pitchFamily="34" charset="0"/>
              </a:rPr>
              <a:t>qsr_tot</a:t>
            </a:r>
            <a:r>
              <a:rPr lang="fr-FR" altLang="fr-FR" sz="1600" dirty="0">
                <a:latin typeface="Myriad Pro" panose="020B0503030403020204" pitchFamily="34" charset="0"/>
              </a:rPr>
              <a:t> = ( 1 – at ) . </a:t>
            </a:r>
            <a:r>
              <a:rPr lang="fr-FR" altLang="fr-FR" sz="1600" dirty="0" err="1">
                <a:latin typeface="Myriad Pro" panose="020B0503030403020204" pitchFamily="34" charset="0"/>
              </a:rPr>
              <a:t>qsr_oce</a:t>
            </a:r>
            <a:r>
              <a:rPr lang="fr-FR" altLang="fr-FR" sz="1600" dirty="0">
                <a:latin typeface="Myriad Pro" panose="020B0503030403020204" pitchFamily="34" charset="0"/>
              </a:rPr>
              <a:t> + </a:t>
            </a:r>
            <a:r>
              <a:rPr lang="el-GR" altLang="fr-FR" sz="1600" dirty="0">
                <a:latin typeface="Myriad Pro" panose="020B0503030403020204" pitchFamily="34" charset="0"/>
              </a:rPr>
              <a:t>Σ  </a:t>
            </a:r>
            <a:r>
              <a:rPr lang="fr-FR" altLang="fr-FR" sz="1600" dirty="0" err="1">
                <a:latin typeface="Myriad Pro" panose="020B0503030403020204" pitchFamily="34" charset="0"/>
              </a:rPr>
              <a:t>a_i</a:t>
            </a:r>
            <a:r>
              <a:rPr lang="fr-FR" altLang="fr-FR" sz="1600" dirty="0">
                <a:latin typeface="Myriad Pro" panose="020B0503030403020204" pitchFamily="34" charset="0"/>
              </a:rPr>
              <a:t>(</a:t>
            </a:r>
            <a:r>
              <a:rPr lang="fr-FR" altLang="fr-FR" sz="1600" dirty="0" err="1">
                <a:latin typeface="Myriad Pro" panose="020B0503030403020204" pitchFamily="34" charset="0"/>
              </a:rPr>
              <a:t>jl</a:t>
            </a:r>
            <a:r>
              <a:rPr lang="fr-FR" altLang="fr-FR" sz="1600" dirty="0">
                <a:latin typeface="Myriad Pro" panose="020B0503030403020204" pitchFamily="34" charset="0"/>
              </a:rPr>
              <a:t>) . </a:t>
            </a:r>
            <a:r>
              <a:rPr lang="fr-FR" altLang="fr-FR" sz="1600" dirty="0" err="1">
                <a:latin typeface="Myriad Pro" panose="020B0503030403020204" pitchFamily="34" charset="0"/>
              </a:rPr>
              <a:t>qsr_ice</a:t>
            </a:r>
            <a:r>
              <a:rPr lang="fr-FR" altLang="fr-FR" sz="1600" dirty="0">
                <a:latin typeface="Myriad Pro" panose="020B0503030403020204" pitchFamily="34" charset="0"/>
              </a:rPr>
              <a:t>(</a:t>
            </a:r>
            <a:r>
              <a:rPr lang="fr-FR" altLang="fr-FR" sz="1600" dirty="0" err="1">
                <a:latin typeface="Myriad Pro" panose="020B0503030403020204" pitchFamily="34" charset="0"/>
              </a:rPr>
              <a:t>jl</a:t>
            </a:r>
            <a:r>
              <a:rPr lang="fr-FR" altLang="fr-FR" sz="1600" dirty="0">
                <a:latin typeface="Myriad Pro" panose="020B0503030403020204" pitchFamily="34" charset="0"/>
              </a:rPr>
              <a:t>)</a:t>
            </a:r>
            <a:endParaRPr lang="fr-FR" altLang="fr-FR" sz="1600" baseline="-25000" dirty="0">
              <a:latin typeface="Myriad Pro" panose="020B0503030403020204" pitchFamily="34" charset="0"/>
            </a:endParaRPr>
          </a:p>
        </p:txBody>
      </p:sp>
      <p:sp>
        <p:nvSpPr>
          <p:cNvPr id="14" name="TextBox 54">
            <a:extLst>
              <a:ext uri="{FF2B5EF4-FFF2-40B4-BE49-F238E27FC236}">
                <a16:creationId xmlns:a16="http://schemas.microsoft.com/office/drawing/2014/main" id="{94A708B8-E36C-7A4E-AD1C-C72CB1FEC37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17632" y="4981233"/>
            <a:ext cx="4442242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r>
              <a:rPr lang="fr-FR" altLang="fr-FR" sz="1600" dirty="0" err="1">
                <a:latin typeface="Myriad Pro" panose="020B0503030403020204" pitchFamily="34" charset="0"/>
              </a:rPr>
              <a:t>qsr</a:t>
            </a:r>
            <a:r>
              <a:rPr lang="fr-FR" altLang="fr-FR" sz="1600" dirty="0">
                <a:latin typeface="Myriad Pro" panose="020B0503030403020204" pitchFamily="34" charset="0"/>
              </a:rPr>
              <a:t> = </a:t>
            </a:r>
            <a:r>
              <a:rPr lang="fr-FR" altLang="fr-FR" sz="1600" dirty="0" err="1">
                <a:latin typeface="Myriad Pro" panose="020B0503030403020204" pitchFamily="34" charset="0"/>
              </a:rPr>
              <a:t>qsr_tot</a:t>
            </a:r>
            <a:r>
              <a:rPr lang="fr-FR" altLang="fr-FR" sz="1600" dirty="0">
                <a:latin typeface="Myriad Pro" panose="020B0503030403020204" pitchFamily="34" charset="0"/>
              </a:rPr>
              <a:t> – </a:t>
            </a:r>
            <a:r>
              <a:rPr lang="el-GR" altLang="fr-FR" sz="1600" dirty="0">
                <a:latin typeface="Myriad Pro" panose="020B0503030403020204" pitchFamily="34" charset="0"/>
              </a:rPr>
              <a:t>Σ</a:t>
            </a:r>
            <a:r>
              <a:rPr lang="fr-FR" altLang="fr-FR" sz="1600" dirty="0">
                <a:latin typeface="Myriad Pro" panose="020B0503030403020204" pitchFamily="34" charset="0"/>
              </a:rPr>
              <a:t> ( </a:t>
            </a:r>
            <a:r>
              <a:rPr lang="fr-FR" altLang="fr-FR" sz="1600" dirty="0" err="1">
                <a:latin typeface="Myriad Pro" panose="020B0503030403020204" pitchFamily="34" charset="0"/>
              </a:rPr>
              <a:t>a_i</a:t>
            </a:r>
            <a:r>
              <a:rPr lang="fr-FR" altLang="fr-FR" sz="1600" dirty="0">
                <a:latin typeface="Myriad Pro" panose="020B0503030403020204" pitchFamily="34" charset="0"/>
              </a:rPr>
              <a:t>(</a:t>
            </a:r>
            <a:r>
              <a:rPr lang="fr-FR" altLang="fr-FR" sz="1600" dirty="0" err="1">
                <a:latin typeface="Myriad Pro" panose="020B0503030403020204" pitchFamily="34" charset="0"/>
              </a:rPr>
              <a:t>jl</a:t>
            </a:r>
            <a:r>
              <a:rPr lang="fr-FR" altLang="fr-FR" sz="1600" dirty="0">
                <a:latin typeface="Myriad Pro" panose="020B0503030403020204" pitchFamily="34" charset="0"/>
              </a:rPr>
              <a:t>) . </a:t>
            </a:r>
            <a:r>
              <a:rPr lang="fr-FR" altLang="fr-FR" sz="1600" dirty="0" err="1">
                <a:latin typeface="Myriad Pro" panose="020B0503030403020204" pitchFamily="34" charset="0"/>
              </a:rPr>
              <a:t>qsr_ice</a:t>
            </a:r>
            <a:r>
              <a:rPr lang="fr-FR" altLang="fr-FR" sz="1600" dirty="0">
                <a:latin typeface="Myriad Pro" panose="020B0503030403020204" pitchFamily="34" charset="0"/>
              </a:rPr>
              <a:t> – </a:t>
            </a:r>
            <a:r>
              <a:rPr lang="fr-FR" altLang="fr-FR" sz="1600" dirty="0" err="1">
                <a:latin typeface="Myriad Pro" panose="020B0503030403020204" pitchFamily="34" charset="0"/>
              </a:rPr>
              <a:t>qtr_ice_bot</a:t>
            </a:r>
            <a:r>
              <a:rPr lang="fr-FR" altLang="fr-FR" sz="1600" dirty="0">
                <a:latin typeface="Myriad Pro" panose="020B0503030403020204" pitchFamily="34" charset="0"/>
              </a:rPr>
              <a:t>(</a:t>
            </a:r>
            <a:r>
              <a:rPr lang="fr-FR" altLang="fr-FR" sz="1600" dirty="0" err="1">
                <a:latin typeface="Myriad Pro" panose="020B0503030403020204" pitchFamily="34" charset="0"/>
              </a:rPr>
              <a:t>jl</a:t>
            </a:r>
            <a:r>
              <a:rPr lang="fr-FR" altLang="fr-FR" sz="1600" dirty="0">
                <a:latin typeface="Myriad Pro" panose="020B0503030403020204" pitchFamily="34" charset="0"/>
              </a:rPr>
              <a:t>) )</a:t>
            </a:r>
            <a:endParaRPr lang="fr-FR" altLang="fr-FR" sz="1600" baseline="-25000" dirty="0">
              <a:latin typeface="Myriad Pro" panose="020B0503030403020204" pitchFamily="34" charset="0"/>
            </a:endParaRPr>
          </a:p>
        </p:txBody>
      </p:sp>
      <p:cxnSp>
        <p:nvCxnSpPr>
          <p:cNvPr id="15" name="Straight Arrow Connector 50">
            <a:extLst>
              <a:ext uri="{FF2B5EF4-FFF2-40B4-BE49-F238E27FC236}">
                <a16:creationId xmlns:a16="http://schemas.microsoft.com/office/drawing/2014/main" id="{A23D0CB7-9ECE-324A-B030-F448F189939E}"/>
              </a:ext>
            </a:extLst>
          </p:cNvPr>
          <p:cNvCxnSpPr>
            <a:cxnSpLocks/>
          </p:cNvCxnSpPr>
          <p:nvPr/>
        </p:nvCxnSpPr>
        <p:spPr>
          <a:xfrm>
            <a:off x="2802258" y="1196412"/>
            <a:ext cx="0" cy="529839"/>
          </a:xfrm>
          <a:prstGeom prst="straightConnector1">
            <a:avLst/>
          </a:prstGeom>
          <a:ln w="63500">
            <a:solidFill>
              <a:srgbClr val="FF9300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Rectangle 16">
            <a:extLst>
              <a:ext uri="{FF2B5EF4-FFF2-40B4-BE49-F238E27FC236}">
                <a16:creationId xmlns:a16="http://schemas.microsoft.com/office/drawing/2014/main" id="{7E9A7117-6143-8541-A23C-96CEAABE67F6}"/>
              </a:ext>
            </a:extLst>
          </p:cNvPr>
          <p:cNvSpPr/>
          <p:nvPr/>
        </p:nvSpPr>
        <p:spPr>
          <a:xfrm>
            <a:off x="2915131" y="1125874"/>
            <a:ext cx="1007007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altLang="fr-FR" sz="1600" dirty="0" err="1">
                <a:latin typeface="Myriad Pro" panose="020B0503030403020204" pitchFamily="34" charset="0"/>
              </a:rPr>
              <a:t>qsr_ice</a:t>
            </a:r>
            <a:r>
              <a:rPr lang="fr-FR" altLang="fr-FR" sz="1600" dirty="0">
                <a:latin typeface="Myriad Pro" panose="020B0503030403020204" pitchFamily="34" charset="0"/>
              </a:rPr>
              <a:t>(</a:t>
            </a:r>
            <a:r>
              <a:rPr lang="fr-FR" altLang="fr-FR" sz="1600" dirty="0" err="1">
                <a:latin typeface="Myriad Pro" panose="020B0503030403020204" pitchFamily="34" charset="0"/>
              </a:rPr>
              <a:t>jl</a:t>
            </a:r>
            <a:r>
              <a:rPr lang="fr-FR" altLang="fr-FR" sz="1600" dirty="0">
                <a:latin typeface="Myriad Pro" panose="020B0503030403020204" pitchFamily="34" charset="0"/>
              </a:rPr>
              <a:t>)</a:t>
            </a:r>
            <a:endParaRPr lang="fr-FR" altLang="fr-FR" sz="1600" baseline="-25000" dirty="0">
              <a:latin typeface="Myriad Pro" panose="020B0503030403020204" pitchFamily="34" charset="0"/>
            </a:endParaRPr>
          </a:p>
        </p:txBody>
      </p:sp>
      <p:cxnSp>
        <p:nvCxnSpPr>
          <p:cNvPr id="18" name="Straight Arrow Connector 50">
            <a:extLst>
              <a:ext uri="{FF2B5EF4-FFF2-40B4-BE49-F238E27FC236}">
                <a16:creationId xmlns:a16="http://schemas.microsoft.com/office/drawing/2014/main" id="{F97205F6-7A03-8F4C-A79C-F10D1113E570}"/>
              </a:ext>
            </a:extLst>
          </p:cNvPr>
          <p:cNvCxnSpPr>
            <a:cxnSpLocks/>
          </p:cNvCxnSpPr>
          <p:nvPr/>
        </p:nvCxnSpPr>
        <p:spPr>
          <a:xfrm flipH="1">
            <a:off x="2777383" y="2104501"/>
            <a:ext cx="22688" cy="399417"/>
          </a:xfrm>
          <a:prstGeom prst="straightConnector1">
            <a:avLst/>
          </a:prstGeom>
          <a:ln w="63500">
            <a:solidFill>
              <a:srgbClr val="FF9300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" name="Rectangle 19">
            <a:extLst>
              <a:ext uri="{FF2B5EF4-FFF2-40B4-BE49-F238E27FC236}">
                <a16:creationId xmlns:a16="http://schemas.microsoft.com/office/drawing/2014/main" id="{F6CB1A05-4458-944E-8D27-70B21C035412}"/>
              </a:ext>
            </a:extLst>
          </p:cNvPr>
          <p:cNvSpPr/>
          <p:nvPr/>
        </p:nvSpPr>
        <p:spPr>
          <a:xfrm>
            <a:off x="2700336" y="2526668"/>
            <a:ext cx="141737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altLang="fr-FR" sz="1600" dirty="0" err="1">
                <a:latin typeface="Myriad Pro" panose="020B0503030403020204" pitchFamily="34" charset="0"/>
              </a:rPr>
              <a:t>qtr_ice_bot</a:t>
            </a:r>
            <a:r>
              <a:rPr lang="fr-FR" altLang="fr-FR" sz="1600" dirty="0">
                <a:latin typeface="Myriad Pro" panose="020B0503030403020204" pitchFamily="34" charset="0"/>
              </a:rPr>
              <a:t>(</a:t>
            </a:r>
            <a:r>
              <a:rPr lang="fr-FR" altLang="fr-FR" sz="1600" dirty="0" err="1">
                <a:latin typeface="Myriad Pro" panose="020B0503030403020204" pitchFamily="34" charset="0"/>
              </a:rPr>
              <a:t>jl</a:t>
            </a:r>
            <a:r>
              <a:rPr lang="fr-FR" altLang="fr-FR" sz="1600" dirty="0">
                <a:latin typeface="Myriad Pro" panose="020B0503030403020204" pitchFamily="34" charset="0"/>
              </a:rPr>
              <a:t>)</a:t>
            </a:r>
            <a:endParaRPr lang="fr-FR" altLang="fr-FR" sz="1600" baseline="-25000" dirty="0">
              <a:latin typeface="Myriad Pro" panose="020B0503030403020204" pitchFamily="34" charset="0"/>
            </a:endParaRPr>
          </a:p>
        </p:txBody>
      </p:sp>
      <p:cxnSp>
        <p:nvCxnSpPr>
          <p:cNvPr id="21" name="Straight Arrow Connector 50">
            <a:extLst>
              <a:ext uri="{FF2B5EF4-FFF2-40B4-BE49-F238E27FC236}">
                <a16:creationId xmlns:a16="http://schemas.microsoft.com/office/drawing/2014/main" id="{4EB1F132-0C6B-E14B-B391-FDEE571DB3BC}"/>
              </a:ext>
            </a:extLst>
          </p:cNvPr>
          <p:cNvCxnSpPr>
            <a:cxnSpLocks/>
          </p:cNvCxnSpPr>
          <p:nvPr/>
        </p:nvCxnSpPr>
        <p:spPr>
          <a:xfrm flipH="1">
            <a:off x="1939894" y="1922162"/>
            <a:ext cx="5746" cy="572621"/>
          </a:xfrm>
          <a:prstGeom prst="straightConnector1">
            <a:avLst/>
          </a:prstGeom>
          <a:ln w="63500">
            <a:solidFill>
              <a:srgbClr val="FF9300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50">
            <a:extLst>
              <a:ext uri="{FF2B5EF4-FFF2-40B4-BE49-F238E27FC236}">
                <a16:creationId xmlns:a16="http://schemas.microsoft.com/office/drawing/2014/main" id="{2C3DAD8C-8800-6A46-A979-C1CFFC8683DD}"/>
              </a:ext>
            </a:extLst>
          </p:cNvPr>
          <p:cNvCxnSpPr>
            <a:cxnSpLocks/>
          </p:cNvCxnSpPr>
          <p:nvPr/>
        </p:nvCxnSpPr>
        <p:spPr>
          <a:xfrm>
            <a:off x="3705925" y="2310339"/>
            <a:ext cx="0" cy="228772"/>
          </a:xfrm>
          <a:prstGeom prst="straightConnector1">
            <a:avLst/>
          </a:prstGeom>
          <a:ln w="63500">
            <a:solidFill>
              <a:srgbClr val="FF9300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50">
            <a:extLst>
              <a:ext uri="{FF2B5EF4-FFF2-40B4-BE49-F238E27FC236}">
                <a16:creationId xmlns:a16="http://schemas.microsoft.com/office/drawing/2014/main" id="{35054735-5F4B-304A-BCE9-108E298831AF}"/>
              </a:ext>
            </a:extLst>
          </p:cNvPr>
          <p:cNvCxnSpPr>
            <a:cxnSpLocks/>
          </p:cNvCxnSpPr>
          <p:nvPr/>
        </p:nvCxnSpPr>
        <p:spPr>
          <a:xfrm>
            <a:off x="4430206" y="2695945"/>
            <a:ext cx="0" cy="228772"/>
          </a:xfrm>
          <a:prstGeom prst="straightConnector1">
            <a:avLst/>
          </a:prstGeom>
          <a:ln w="63500">
            <a:solidFill>
              <a:srgbClr val="FF9300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50">
            <a:extLst>
              <a:ext uri="{FF2B5EF4-FFF2-40B4-BE49-F238E27FC236}">
                <a16:creationId xmlns:a16="http://schemas.microsoft.com/office/drawing/2014/main" id="{32AA6A55-B402-0C48-9DBC-5637BB0FA50C}"/>
              </a:ext>
            </a:extLst>
          </p:cNvPr>
          <p:cNvCxnSpPr>
            <a:cxnSpLocks/>
          </p:cNvCxnSpPr>
          <p:nvPr/>
        </p:nvCxnSpPr>
        <p:spPr>
          <a:xfrm>
            <a:off x="4910429" y="2924717"/>
            <a:ext cx="0" cy="228772"/>
          </a:xfrm>
          <a:prstGeom prst="straightConnector1">
            <a:avLst/>
          </a:prstGeom>
          <a:ln w="63500">
            <a:solidFill>
              <a:srgbClr val="FF9300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50">
            <a:extLst>
              <a:ext uri="{FF2B5EF4-FFF2-40B4-BE49-F238E27FC236}">
                <a16:creationId xmlns:a16="http://schemas.microsoft.com/office/drawing/2014/main" id="{0DC7B4B8-D263-A146-99E4-C76B0B472830}"/>
              </a:ext>
            </a:extLst>
          </p:cNvPr>
          <p:cNvCxnSpPr>
            <a:cxnSpLocks/>
          </p:cNvCxnSpPr>
          <p:nvPr/>
        </p:nvCxnSpPr>
        <p:spPr>
          <a:xfrm>
            <a:off x="1117312" y="1202917"/>
            <a:ext cx="0" cy="529839"/>
          </a:xfrm>
          <a:prstGeom prst="straightConnector1">
            <a:avLst/>
          </a:prstGeom>
          <a:ln w="63500">
            <a:solidFill>
              <a:srgbClr val="FF9300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Rectangle 27">
            <a:extLst>
              <a:ext uri="{FF2B5EF4-FFF2-40B4-BE49-F238E27FC236}">
                <a16:creationId xmlns:a16="http://schemas.microsoft.com/office/drawing/2014/main" id="{2DABF41A-C710-8446-B60F-B60878A8E85F}"/>
              </a:ext>
            </a:extLst>
          </p:cNvPr>
          <p:cNvSpPr/>
          <p:nvPr/>
        </p:nvSpPr>
        <p:spPr>
          <a:xfrm>
            <a:off x="1156242" y="1135892"/>
            <a:ext cx="857927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altLang="fr-FR" sz="1600" dirty="0" err="1">
                <a:latin typeface="Myriad Pro" panose="020B0503030403020204" pitchFamily="34" charset="0"/>
              </a:rPr>
              <a:t>qsr_oce</a:t>
            </a:r>
            <a:endParaRPr lang="fr-FR" altLang="fr-FR" sz="1600" baseline="-25000" dirty="0">
              <a:latin typeface="Myriad Pro" panose="020B0503030403020204" pitchFamily="34" charset="0"/>
            </a:endParaRPr>
          </a:p>
        </p:txBody>
      </p:sp>
      <p:cxnSp>
        <p:nvCxnSpPr>
          <p:cNvPr id="29" name="Straight Arrow Connector 50">
            <a:extLst>
              <a:ext uri="{FF2B5EF4-FFF2-40B4-BE49-F238E27FC236}">
                <a16:creationId xmlns:a16="http://schemas.microsoft.com/office/drawing/2014/main" id="{B9301CA9-547D-E84B-B093-CC831F628951}"/>
              </a:ext>
            </a:extLst>
          </p:cNvPr>
          <p:cNvCxnSpPr>
            <a:cxnSpLocks/>
          </p:cNvCxnSpPr>
          <p:nvPr/>
        </p:nvCxnSpPr>
        <p:spPr>
          <a:xfrm>
            <a:off x="2655420" y="656608"/>
            <a:ext cx="0" cy="529839"/>
          </a:xfrm>
          <a:prstGeom prst="straightConnector1">
            <a:avLst/>
          </a:prstGeom>
          <a:ln w="63500">
            <a:solidFill>
              <a:srgbClr val="FF9300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50">
            <a:extLst>
              <a:ext uri="{FF2B5EF4-FFF2-40B4-BE49-F238E27FC236}">
                <a16:creationId xmlns:a16="http://schemas.microsoft.com/office/drawing/2014/main" id="{0B8BB5C3-DEF6-864D-88A3-423568F80363}"/>
              </a:ext>
            </a:extLst>
          </p:cNvPr>
          <p:cNvCxnSpPr>
            <a:cxnSpLocks/>
          </p:cNvCxnSpPr>
          <p:nvPr/>
        </p:nvCxnSpPr>
        <p:spPr>
          <a:xfrm>
            <a:off x="2662541" y="4286525"/>
            <a:ext cx="0" cy="529839"/>
          </a:xfrm>
          <a:prstGeom prst="straightConnector1">
            <a:avLst/>
          </a:prstGeom>
          <a:ln w="63500">
            <a:solidFill>
              <a:srgbClr val="FF9300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TextBox 65">
            <a:extLst>
              <a:ext uri="{FF2B5EF4-FFF2-40B4-BE49-F238E27FC236}">
                <a16:creationId xmlns:a16="http://schemas.microsoft.com/office/drawing/2014/main" id="{73AE7B1E-BA4F-F24D-B13E-8B0BAEA9813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78568" y="4633739"/>
            <a:ext cx="137730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r>
              <a:rPr lang="fr-FR" altLang="fr-FR" sz="1200" b="1" cap="small" dirty="0" err="1">
                <a:latin typeface="Myriad Pro" panose="020B0503030403020204" pitchFamily="34" charset="0"/>
              </a:rPr>
              <a:t>Ocean</a:t>
            </a:r>
            <a:r>
              <a:rPr lang="fr-FR" altLang="fr-FR" sz="1200" b="1" cap="small" dirty="0">
                <a:latin typeface="Myriad Pro" panose="020B0503030403020204" pitchFamily="34" charset="0"/>
              </a:rPr>
              <a:t> Component</a:t>
            </a:r>
          </a:p>
        </p:txBody>
      </p:sp>
      <p:sp>
        <p:nvSpPr>
          <p:cNvPr id="32" name="TextBox 65">
            <a:extLst>
              <a:ext uri="{FF2B5EF4-FFF2-40B4-BE49-F238E27FC236}">
                <a16:creationId xmlns:a16="http://schemas.microsoft.com/office/drawing/2014/main" id="{137A8A98-0558-C245-8088-EA2A4512419B}"/>
              </a:ext>
            </a:extLst>
          </p:cNvPr>
          <p:cNvSpPr txBox="1">
            <a:spLocks noChangeArrowheads="1"/>
          </p:cNvSpPr>
          <p:nvPr/>
        </p:nvSpPr>
        <p:spPr bwMode="auto">
          <a:xfrm rot="16200000">
            <a:off x="-93339" y="2461678"/>
            <a:ext cx="62709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r>
              <a:rPr lang="fr-FR" altLang="fr-FR" sz="1200" b="1" cap="small" dirty="0" err="1">
                <a:latin typeface="Myriad Pro" panose="020B0503030403020204" pitchFamily="34" charset="0"/>
              </a:rPr>
              <a:t>Sea</a:t>
            </a:r>
            <a:r>
              <a:rPr lang="fr-FR" altLang="fr-FR" sz="1200" b="1" cap="small" dirty="0">
                <a:latin typeface="Myriad Pro" panose="020B0503030403020204" pitchFamily="34" charset="0"/>
              </a:rPr>
              <a:t> </a:t>
            </a:r>
            <a:r>
              <a:rPr lang="fr-FR" altLang="fr-FR" sz="1200" b="1" cap="small" dirty="0" err="1">
                <a:latin typeface="Myriad Pro" panose="020B0503030403020204" pitchFamily="34" charset="0"/>
              </a:rPr>
              <a:t>Ice</a:t>
            </a:r>
            <a:endParaRPr lang="fr-FR" altLang="fr-FR" sz="1200" b="1" cap="small" dirty="0">
              <a:latin typeface="Myriad Pro" panose="020B0503030403020204" pitchFamily="34" charset="0"/>
            </a:endParaRPr>
          </a:p>
        </p:txBody>
      </p:sp>
      <p:sp>
        <p:nvSpPr>
          <p:cNvPr id="33" name="TextBox 65">
            <a:extLst>
              <a:ext uri="{FF2B5EF4-FFF2-40B4-BE49-F238E27FC236}">
                <a16:creationId xmlns:a16="http://schemas.microsoft.com/office/drawing/2014/main" id="{F5ACE762-D8C6-894A-B9C2-74C46AD8D14E}"/>
              </a:ext>
            </a:extLst>
          </p:cNvPr>
          <p:cNvSpPr txBox="1">
            <a:spLocks noChangeArrowheads="1"/>
          </p:cNvSpPr>
          <p:nvPr/>
        </p:nvSpPr>
        <p:spPr bwMode="auto">
          <a:xfrm rot="16200000">
            <a:off x="-257806" y="360152"/>
            <a:ext cx="973343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r>
              <a:rPr lang="fr-FR" altLang="fr-FR" sz="1200" b="1" cap="small" dirty="0" err="1">
                <a:latin typeface="Myriad Pro" panose="020B0503030403020204" pitchFamily="34" charset="0"/>
              </a:rPr>
              <a:t>Atmosphere</a:t>
            </a:r>
            <a:endParaRPr lang="fr-FR" altLang="fr-FR" sz="1200" b="1" cap="small" dirty="0">
              <a:latin typeface="Myriad Pro" panose="020B0503030403020204" pitchFamily="34" charset="0"/>
            </a:endParaRPr>
          </a:p>
        </p:txBody>
      </p:sp>
      <p:sp>
        <p:nvSpPr>
          <p:cNvPr id="34" name="TextBox 65">
            <a:extLst>
              <a:ext uri="{FF2B5EF4-FFF2-40B4-BE49-F238E27FC236}">
                <a16:creationId xmlns:a16="http://schemas.microsoft.com/office/drawing/2014/main" id="{FC70CC72-D206-FB48-9082-06F1ACCA7C70}"/>
              </a:ext>
            </a:extLst>
          </p:cNvPr>
          <p:cNvSpPr txBox="1">
            <a:spLocks noChangeArrowheads="1"/>
          </p:cNvSpPr>
          <p:nvPr/>
        </p:nvSpPr>
        <p:spPr bwMode="auto">
          <a:xfrm rot="16200000">
            <a:off x="-63712" y="4880664"/>
            <a:ext cx="599844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37931725" indent="-37474525"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eaLnBrk="0" hangingPunct="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/>
            <a:r>
              <a:rPr lang="fr-FR" altLang="fr-FR" sz="1200" b="1" cap="small" dirty="0" err="1">
                <a:latin typeface="Myriad Pro" panose="020B0503030403020204" pitchFamily="34" charset="0"/>
              </a:rPr>
              <a:t>Ocean</a:t>
            </a:r>
            <a:endParaRPr lang="fr-FR" altLang="fr-FR" sz="1200" b="1" cap="small" dirty="0">
              <a:latin typeface="Myriad Pro" panose="020B05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179572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256</TotalTime>
  <Words>81</Words>
  <Application>Microsoft Macintosh PowerPoint</Application>
  <PresentationFormat>Personnalisé</PresentationFormat>
  <Paragraphs>11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Myriad Pro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Martin Vancoppenolle</dc:creator>
  <cp:lastModifiedBy>Martin Vancoppenolle</cp:lastModifiedBy>
  <cp:revision>3</cp:revision>
  <cp:lastPrinted>2018-07-24T08:34:36Z</cp:lastPrinted>
  <dcterms:created xsi:type="dcterms:W3CDTF">2018-07-24T08:34:30Z</dcterms:created>
  <dcterms:modified xsi:type="dcterms:W3CDTF">2018-07-24T12:50:45Z</dcterms:modified>
</cp:coreProperties>
</file>

<file path=docProps/thumbnail.jpeg>
</file>